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68" r:id="rId2"/>
    <p:sldId id="269" r:id="rId3"/>
    <p:sldId id="270" r:id="rId4"/>
    <p:sldId id="271" r:id="rId5"/>
  </p:sldIdLst>
  <p:sldSz cx="9144000" cy="5143500" type="screen16x9"/>
  <p:notesSz cx="6858000" cy="9144000"/>
  <p:embeddedFontLst>
    <p:embeddedFont>
      <p:font typeface="DM Sans" pitchFamily="2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ontenidos/PracticaIntegradoraCursoBacken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5a4ff4588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155a4ff4588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2d556641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c2d556641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forkear el proyecto Genérico en: 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https://github.com/CoderContenidos/PracticaIntegradoraCursoBackend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- La segunda práctica integradora está en la rama “parte-3”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c2d556641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c2d556641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c2d556641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1c2d556641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C370CCF-0343-E047-DDA6-D9F7E7D20A5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4739640"/>
            <a:ext cx="28225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PUBLICO por TELEFÓNICA.
***This document is classified as PUBLIC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práctica integradora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8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37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integración sobre tu ecommerce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1" name="Google Shape;481;p82"/>
          <p:cNvGrpSpPr/>
          <p:nvPr/>
        </p:nvGrpSpPr>
        <p:grpSpPr>
          <a:xfrm>
            <a:off x="4032278" y="991001"/>
            <a:ext cx="898548" cy="898574"/>
            <a:chOff x="7203613" y="720174"/>
            <a:chExt cx="254100" cy="254100"/>
          </a:xfrm>
        </p:grpSpPr>
        <p:sp>
          <p:nvSpPr>
            <p:cNvPr id="482" name="Google Shape;482;p8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3" name="Google Shape;483;p8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3"/>
          <p:cNvSpPr txBox="1"/>
          <p:nvPr/>
        </p:nvSpPr>
        <p:spPr>
          <a:xfrm>
            <a:off x="457350" y="1017925"/>
            <a:ext cx="3834600" cy="4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base en el proyecto que venimos desarrollando, toca solidificar algunos procesos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un sistema de recuperación de contraseña, la cual envíe por medio de un correo un botón que redireccione a una página para restablecer la contraseña (no recuperarla).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del correo debe expirar después de 1 hora de enviado.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trata de restablecer la contraseña con la misma contraseña del usuario, debe impedirlo e indicarle que no se puede colocar la misma contraseña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link expiró, debe redirigir a una vista que le permita generar nuevamente el correo de restablecimiento, el cual contará con una nueva duración de 1 hora.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9" name="Google Shape;489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3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8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3"/>
          <p:cNvSpPr txBox="1"/>
          <p:nvPr/>
        </p:nvSpPr>
        <p:spPr>
          <a:xfrm>
            <a:off x="4368150" y="1127975"/>
            <a:ext cx="3834600" cy="3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2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Establecer un nuevo rol para el schema del usuario llamado “premium” el cual estará habilitado también para crear productos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el schema de producto para contar con un campo “owner”, el cual haga referencia a la persona que creó el producto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un producto se crea sin owner, se debe colocar por defecto “admin”.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campo owner deberá guardar sólo el correo electrónico (o _id, lo dejamos a tu conveniencia) del usuario que lo haya creado (Sólo podrá recibir usuarios premium)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los permisos de modificación y eliminación de productos para que: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usuario premium sólo pueda borrar los productos que le pertenecen.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admin pueda borrar cualquier producto, aún si es de un owner.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3" name="Google Shape;493;p83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494" name="Google Shape;494;p83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5" name="Google Shape;495;p83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4"/>
          <p:cNvSpPr txBox="1"/>
          <p:nvPr/>
        </p:nvSpPr>
        <p:spPr>
          <a:xfrm>
            <a:off x="5028450" y="1393500"/>
            <a:ext cx="38346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completo (No incluir node_modules).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recomendamos testear muy bien todas las políticas de acceso. ¡Son la parte fuerte de este entregable!</a:t>
            </a: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3" name="Google Shape;503;p84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504" name="Google Shape;504;p84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5" name="Google Shape;505;p84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84"/>
          <p:cNvSpPr txBox="1"/>
          <p:nvPr/>
        </p:nvSpPr>
        <p:spPr>
          <a:xfrm>
            <a:off x="465050" y="1295150"/>
            <a:ext cx="3834600" cy="22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Además, modificar la lógica de carrito para que un usuario premium NO pueda agregar a su carrito un producto que le pertenece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Implementar una nueva ruta en el router de api/users, la cual será</a:t>
            </a:r>
            <a:r>
              <a:rPr lang="es-419" sz="11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/api/users/premium/:uid</a:t>
            </a: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la cual permitirá cambiar el rol de un usuario, de “user” a “premium” y viceversa.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84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Presentación en pantalla (16:9)</PresentationFormat>
  <Paragraphs>36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Hall, Carlos Alberto</cp:lastModifiedBy>
  <cp:revision>3</cp:revision>
  <dcterms:modified xsi:type="dcterms:W3CDTF">2023-09-25T22:04:15Z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5bd4d2-aa7c-445f-9ef8-222ebb1d2b43_Enabled">
    <vt:lpwstr>true</vt:lpwstr>
  </property>
  <property fmtid="{D5CDD505-2E9C-101B-9397-08002B2CF9AE}" pid="3" name="MSIP_Label_e65bd4d2-aa7c-445f-9ef8-222ebb1d2b43_SetDate">
    <vt:lpwstr>2023-09-25T22:03:33Z</vt:lpwstr>
  </property>
  <property fmtid="{D5CDD505-2E9C-101B-9397-08002B2CF9AE}" pid="4" name="MSIP_Label_e65bd4d2-aa7c-445f-9ef8-222ebb1d2b43_Method">
    <vt:lpwstr>Privileged</vt:lpwstr>
  </property>
  <property fmtid="{D5CDD505-2E9C-101B-9397-08002B2CF9AE}" pid="5" name="MSIP_Label_e65bd4d2-aa7c-445f-9ef8-222ebb1d2b43_Name">
    <vt:lpwstr>e65bd4d2-aa7c-445f-9ef8-222ebb1d2b43</vt:lpwstr>
  </property>
  <property fmtid="{D5CDD505-2E9C-101B-9397-08002B2CF9AE}" pid="6" name="MSIP_Label_e65bd4d2-aa7c-445f-9ef8-222ebb1d2b43_SiteId">
    <vt:lpwstr>9744600e-3e04-492e-baa1-25ec245c6f10</vt:lpwstr>
  </property>
  <property fmtid="{D5CDD505-2E9C-101B-9397-08002B2CF9AE}" pid="7" name="MSIP_Label_e65bd4d2-aa7c-445f-9ef8-222ebb1d2b43_ActionId">
    <vt:lpwstr>e5c5639b-af72-4ebf-9fe2-c89d72d09635</vt:lpwstr>
  </property>
  <property fmtid="{D5CDD505-2E9C-101B-9397-08002B2CF9AE}" pid="8" name="MSIP_Label_e65bd4d2-aa7c-445f-9ef8-222ebb1d2b43_ContentBits">
    <vt:lpwstr>2</vt:lpwstr>
  </property>
  <property fmtid="{D5CDD505-2E9C-101B-9397-08002B2CF9AE}" pid="9" name="ClassificationContentMarkingFooterLocations">
    <vt:lpwstr>Coder:3</vt:lpwstr>
  </property>
  <property fmtid="{D5CDD505-2E9C-101B-9397-08002B2CF9AE}" pid="10" name="ClassificationContentMarkingFooterText">
    <vt:lpwstr>***Este documento está clasificado como PUBLICO por TELEFÓNICA.
***This document is classified as PUBLIC by TELEFÓNICA.</vt:lpwstr>
  </property>
</Properties>
</file>